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0780-1E27-4626-802E-35757C431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19914-BDB1-4937-8C94-66C5DFC39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FE545-6827-40EF-8E73-18DFD0630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251A-2409-4938-8A58-2A2C9EDD31A7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26AF1-B64A-4C1D-97B8-0B82CF420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88BB3-2740-4DC4-9DFE-8589FE7E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198C7-C281-4557-A0CA-BB3C94EE7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527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3DF97-6618-40A0-9F9D-34683293D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CC712B-9E79-4414-A8A5-352C857B5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46A5D-2E7D-4E8B-B1BC-02E146E91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251A-2409-4938-8A58-2A2C9EDD31A7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FA321-4D89-4C2B-9999-C98B1933C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2CAFE-7188-4F06-9C4E-14D960AB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198C7-C281-4557-A0CA-BB3C94EE7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79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BC320E-E7B1-4576-89DF-C1C359CBA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E87B0-BCBD-448C-822F-AB31E1D72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A61C8-A8FB-4183-98C9-2F463369F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251A-2409-4938-8A58-2A2C9EDD31A7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DEFE3-6D4D-48C0-918B-C32B1FCC7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46161-8CCA-4AA9-8497-07C9FC6D5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198C7-C281-4557-A0CA-BB3C94EE7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06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92F83-0BB3-4171-A34B-F72473098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3C145-880C-469A-9773-AD0AEAB81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47693-2AE2-4F4E-878B-3AED24FA7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251A-2409-4938-8A58-2A2C9EDD31A7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8E650-A59F-4A08-B2FC-625EFDE7A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11E0A-1D13-40B9-B617-DC2F24913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198C7-C281-4557-A0CA-BB3C94EE7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42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7D25F-EBFC-4A35-A755-C7501379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F34AB-32BF-465C-B3F2-0DF136E51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6D447-90CA-428B-95CD-FB5F2C5BF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251A-2409-4938-8A58-2A2C9EDD31A7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BA105-E342-42BD-8671-2D06594C2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6A0D1-D9BC-4B45-9398-BFF9BFA02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198C7-C281-4557-A0CA-BB3C94EE7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80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D3B31-EE91-46C5-822B-06ED362F5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2851B-AAA3-4D70-9565-F93962E5B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EFA66B-853A-40D8-9B9C-FB4B6F7E2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0B49F-13D3-440C-9A53-2619F332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251A-2409-4938-8A58-2A2C9EDD31A7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E98FC5-D623-4650-A032-854929B8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8990C-548F-41BE-9563-1B2B580D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198C7-C281-4557-A0CA-BB3C94EE7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52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0556-69C7-4EE5-A8D6-0EDA69C3C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DCAF5-9DF1-4E29-8076-B425BF2EA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7DF27-EDD4-4BF4-BE4E-0C2202070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A040AF-5CB3-4639-BFBA-12AE627308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697C4D-6E13-46A9-B45D-673F60E833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CFE4BE-A60E-4911-8847-A569BC58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251A-2409-4938-8A58-2A2C9EDD31A7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F3A077-7BC6-41EC-9759-974841982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6A4608-D16F-4D67-84D2-322013FF3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198C7-C281-4557-A0CA-BB3C94EE7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F9FCE-34A4-40E1-92B2-053F4D8FC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B99075-EC1B-4723-B17B-9EB4740C0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251A-2409-4938-8A58-2A2C9EDD31A7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99B26-9FFD-4428-BEB5-10738DC46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4B7F6D-4B4E-4128-9B5A-1505BDDA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198C7-C281-4557-A0CA-BB3C94EE7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453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5B2623-B414-4EE9-991C-E6D418606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251A-2409-4938-8A58-2A2C9EDD31A7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5F6956-B83A-4491-8D28-C5D923F0C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F53ED-3638-451C-A007-974A350B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198C7-C281-4557-A0CA-BB3C94EE7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01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8F1D9-0EF0-46BE-8158-ABEB02E5C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B514-08C5-403E-AFCC-8C2462CE0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806CCA-3000-457B-B4B9-204144093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FF84D-8F62-4993-A84B-B85D6772D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251A-2409-4938-8A58-2A2C9EDD31A7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FB03E-8287-4890-957E-DB209430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824F5-6D35-49C5-AC61-3D1C614CA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198C7-C281-4557-A0CA-BB3C94EE7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88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874D5-17B1-4D51-A094-7E442839B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2AE496-1740-4C68-B804-38D41EEDB1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5966BC-9379-4A89-888E-B98E2227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2DD3D-C4BF-42BE-AFC9-D5E62C06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251A-2409-4938-8A58-2A2C9EDD31A7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34144-6FA7-4A7A-9FA0-143C780B2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C95C2-F7C2-4790-BA26-6F68856C2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198C7-C281-4557-A0CA-BB3C94EE7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1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08D7F9-DC33-4D90-A6DB-BAE419DC0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9F007-0808-4959-BB5F-E061BCD17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CBFB7-6FF0-4C13-905C-45C6BEC3D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F251A-2409-4938-8A58-2A2C9EDD31A7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CE870-9CFA-4A74-9DE3-DBA42C56CA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DAA32-DCBB-4A0A-BC85-6211D231A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198C7-C281-4557-A0CA-BB3C94EE7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82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small, sitting, covered&#10;&#10;Description automatically generated">
            <a:extLst>
              <a:ext uri="{FF2B5EF4-FFF2-40B4-BE49-F238E27FC236}">
                <a16:creationId xmlns:a16="http://schemas.microsoft.com/office/drawing/2014/main" id="{BF0CB1D7-38E2-4C6F-ACE6-DD34D8EE3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12838" y="864394"/>
            <a:ext cx="6858000" cy="5143500"/>
          </a:xfrm>
          <a:prstGeom prst="rect">
            <a:avLst/>
          </a:prstGeom>
        </p:spPr>
      </p:pic>
      <p:pic>
        <p:nvPicPr>
          <p:cNvPr id="5" name="Picture 4" descr="A person sitting on the side of a road&#10;&#10;Description automatically generated">
            <a:extLst>
              <a:ext uri="{FF2B5EF4-FFF2-40B4-BE49-F238E27FC236}">
                <a16:creationId xmlns:a16="http://schemas.microsoft.com/office/drawing/2014/main" id="{D990DA98-B56A-472C-92A0-3A273569B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943" y="1546168"/>
            <a:ext cx="7125645" cy="5286376"/>
          </a:xfrm>
          <a:prstGeom prst="rect">
            <a:avLst/>
          </a:prstGeom>
        </p:spPr>
      </p:pic>
      <p:pic>
        <p:nvPicPr>
          <p:cNvPr id="11" name="Picture 10" descr="A person sitting at a table with a plate of food&#10;&#10;Description automatically generated">
            <a:extLst>
              <a:ext uri="{FF2B5EF4-FFF2-40B4-BE49-F238E27FC236}">
                <a16:creationId xmlns:a16="http://schemas.microsoft.com/office/drawing/2014/main" id="{D9F4A5DC-7F7E-4C36-B889-F39E95AB1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572" y="-138602"/>
            <a:ext cx="3078880" cy="41025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24E61C-5F98-4FDE-802E-F761D1B1F812}"/>
              </a:ext>
            </a:extLst>
          </p:cNvPr>
          <p:cNvSpPr txBox="1"/>
          <p:nvPr/>
        </p:nvSpPr>
        <p:spPr>
          <a:xfrm>
            <a:off x="5359363" y="25456"/>
            <a:ext cx="4189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/>
              <a:t>Pierside</a:t>
            </a:r>
            <a:r>
              <a:rPr lang="en-GB" sz="4000" dirty="0"/>
              <a:t> Snacks </a:t>
            </a:r>
          </a:p>
          <a:p>
            <a:r>
              <a:rPr lang="en-GB" sz="4000" dirty="0"/>
              <a:t>at Shotley Pier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116D265-7BF8-446C-8CA5-5524DA761F0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724" y="2133600"/>
            <a:ext cx="607554" cy="77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46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sally</dc:creator>
  <cp:lastModifiedBy>sally sally</cp:lastModifiedBy>
  <cp:revision>2</cp:revision>
  <dcterms:created xsi:type="dcterms:W3CDTF">2019-12-08T18:27:57Z</dcterms:created>
  <dcterms:modified xsi:type="dcterms:W3CDTF">2019-12-09T17:16:29Z</dcterms:modified>
</cp:coreProperties>
</file>